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27C4A4-9D2B-417E-9FE7-0BFE81E5BBFB}" v="1" dt="2023-10-03T07:47:53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bayashi, Ryou / 小林　亮" userId="S::ryou_kobayashi@earthbrain.com::78b08199-3f1b-4211-98d5-e0ed2355f004" providerId="AD" clId="Web-{4F27C4A4-9D2B-417E-9FE7-0BFE81E5BBFB}"/>
    <pc:docChg chg="sldOrd">
      <pc:chgData name="Kobayashi, Ryou / 小林　亮" userId="S::ryou_kobayashi@earthbrain.com::78b08199-3f1b-4211-98d5-e0ed2355f004" providerId="AD" clId="Web-{4F27C4A4-9D2B-417E-9FE7-0BFE81E5BBFB}" dt="2023-10-03T07:47:53.572" v="0"/>
      <pc:docMkLst>
        <pc:docMk/>
      </pc:docMkLst>
      <pc:sldChg chg="ord">
        <pc:chgData name="Kobayashi, Ryou / 小林　亮" userId="S::ryou_kobayashi@earthbrain.com::78b08199-3f1b-4211-98d5-e0ed2355f004" providerId="AD" clId="Web-{4F27C4A4-9D2B-417E-9FE7-0BFE81E5BBFB}" dt="2023-10-03T07:47:53.572" v="0"/>
        <pc:sldMkLst>
          <pc:docMk/>
          <pc:sldMk cId="2019314035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376DF8-66E5-A05A-E964-01F621817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70F1BD0-65CC-3DB5-648F-E2C52C670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541C43-F521-3846-FCB5-9AAD3941A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7BE8-D2AB-4E2A-B05E-90D4AC8AD558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9AABFC-4172-C7F8-9B9E-E1739AF9D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85BA12-5AF2-E36E-2A54-0ECC0A357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760F-FCE5-425B-BCC5-1DE01160A0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66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E492B3-63CD-CB20-57C9-9E3CD64CC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F2B4947-B381-6DAD-9568-FE498A0E4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F26193-B08F-F36E-F4EA-3A4E7A363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7BE8-D2AB-4E2A-B05E-90D4AC8AD558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3F5425-0720-A311-7E36-9D3ADB14C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0489BC-3E14-5F60-80A0-FC553EEC9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760F-FCE5-425B-BCC5-1DE01160A0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652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E2DBA2A-EC20-E535-BA9F-DD74319012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3265623-E30A-D93C-F29C-EE8DADE15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43D650-1EFD-14FD-C840-5C76F81A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7BE8-D2AB-4E2A-B05E-90D4AC8AD558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816DE43-A75E-968F-6D58-EEF659BDC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30E51D-F624-9213-8E43-341C5F431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760F-FCE5-425B-BCC5-1DE01160A0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695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CF24A7-B748-A255-E991-3C73AE574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AE02D3-2EF7-61C9-DCE2-E9785CC2E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91F8A2-73BE-D4DF-5811-233FB2DF2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7BE8-D2AB-4E2A-B05E-90D4AC8AD558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4E59E0-C7C3-EE64-DC46-67E8BF56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4E3F47-1AAC-6121-09CD-9D9492E56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760F-FCE5-425B-BCC5-1DE01160A0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999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F88C98-551F-33B2-7C4F-1426FA1A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5E32F19-CCC0-95EB-30B3-6D6BA0E37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A4F711-F663-5F68-2F7D-1A9702BF4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7BE8-D2AB-4E2A-B05E-90D4AC8AD558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62286E-FCBF-28C4-17F8-6D6927496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2973EB-A0C9-B3B7-EB2C-4982ACD15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760F-FCE5-425B-BCC5-1DE01160A0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32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28A4AC-5D61-C1E6-9D82-0C98106D9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7C9241-3B96-09DC-1A0E-6BDF093BE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767D507-F33A-AB29-A3C2-3EDF5EA3F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40F7D8E-2A39-4811-CF0E-AAC0DC198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7BE8-D2AB-4E2A-B05E-90D4AC8AD558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588146-9997-FAFF-3200-31C54840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BEBC16-3AAA-D6F3-0EC5-3526E70F2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760F-FCE5-425B-BCC5-1DE01160A0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73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BC77E-D493-EFF2-B26D-E90CAA807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F585B9B-081F-BD36-FEC9-1BF94D3A8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4FF9236-01D8-69FD-3EC2-B9FE9CC71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5C67188-5D62-B1AF-29B1-540A5FDA1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419A941-4249-0B58-E92E-499EB8C77F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033A174-1B3D-1BF6-EAFE-01CC413BB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7BE8-D2AB-4E2A-B05E-90D4AC8AD558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9D28E08-FB5F-96D0-B33D-931870191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D2F9608-95C2-DD67-A864-BD6F2D01E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760F-FCE5-425B-BCC5-1DE01160A0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1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D3D189-046A-93C5-9447-E06A8ECD4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244B5A0-3198-38D0-9DA2-0E58DB98E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7BE8-D2AB-4E2A-B05E-90D4AC8AD558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5B325E3-7878-5133-514A-EDD2AA5A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661052-C51B-B26C-9311-F9E9E55C0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760F-FCE5-425B-BCC5-1DE01160A0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37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DACE45B-6257-DBBC-044A-4179850C8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7BE8-D2AB-4E2A-B05E-90D4AC8AD558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B41EC23-3F41-F3FD-74EF-AF2CE4A5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FA12FE-2C98-AF42-A5D9-005E1B613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760F-FCE5-425B-BCC5-1DE01160A0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9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ACEA9E-B9C0-D9B7-99D5-577CF59CA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4DE4F2-4431-79BB-C5E7-44AD9AF6A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332F179-E133-4931-D009-8EFF606E8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189147C-A8D8-FAE6-152D-73E5F6520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7BE8-D2AB-4E2A-B05E-90D4AC8AD558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9EEC968-50DC-5EB2-56C0-BC4D3FB3E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CBF7743-3324-13BB-83C5-46AF20B7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760F-FCE5-425B-BCC5-1DE01160A0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66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B9F257-F118-8655-D1B5-2F626C33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38FA74C-DAD7-A9FA-43AE-0DC06D2697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CC88E18-F3DE-5EF7-37B2-9E60B3864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C7AE46-065F-32BB-38B5-A655DCD14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7BE8-D2AB-4E2A-B05E-90D4AC8AD558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35D2DEE-1CCD-0995-4C49-404274AC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BFD23B5-7A55-DEF7-0CE1-DB2515BD3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760F-FCE5-425B-BCC5-1DE01160A0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02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AB92DEB-1773-C87A-49E3-B26398585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C460717-F936-CC8A-1097-C821C45BA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CFA49C-5450-F353-0C7F-70E091C54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57BE8-D2AB-4E2A-B05E-90D4AC8AD558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12F13C-A428-1573-8CA9-B0EE876D01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3D0854-23BC-23E9-74AE-CF1730DCB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C760F-FCE5-425B-BCC5-1DE01160A0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70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E2FA83-804D-59C6-E805-C1992B8C66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新</a:t>
            </a:r>
            <a:r>
              <a:rPr lang="en-US" altLang="ja-JP"/>
              <a:t>PF</a:t>
            </a:r>
            <a:r>
              <a:rPr kumimoji="1" lang="ja-JP" altLang="en-US"/>
              <a:t>の</a:t>
            </a:r>
            <a:r>
              <a:rPr kumimoji="1" lang="ja-JP" altLang="en-US" dirty="0"/>
              <a:t>グループ</a:t>
            </a:r>
            <a:r>
              <a:rPr kumimoji="1" lang="en-US" altLang="ja-JP" dirty="0"/>
              <a:t>ID</a:t>
            </a:r>
            <a:br>
              <a:rPr kumimoji="1" lang="en-US" altLang="ja-JP" dirty="0"/>
            </a:br>
            <a:r>
              <a:rPr kumimoji="1" lang="ja-JP" altLang="en-US" dirty="0"/>
              <a:t>コピー方法について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F778F51-16D1-F1EB-A043-F9FE7CA45F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対象：</a:t>
            </a:r>
            <a:r>
              <a:rPr kumimoji="1" lang="en-US" altLang="ja-JP" dirty="0"/>
              <a:t>Edge1</a:t>
            </a:r>
            <a:r>
              <a:rPr kumimoji="1" lang="ja-JP" altLang="en-US" dirty="0"/>
              <a:t>使用ユーザ</a:t>
            </a:r>
            <a:endParaRPr kumimoji="1" lang="en-US" altLang="ja-JP" dirty="0"/>
          </a:p>
          <a:p>
            <a:r>
              <a:rPr kumimoji="1" lang="en-US" altLang="ja-JP" dirty="0"/>
              <a:t>EB </a:t>
            </a:r>
            <a:r>
              <a:rPr kumimoji="1" lang="ja-JP" altLang="en-US" dirty="0"/>
              <a:t>升川</a:t>
            </a:r>
            <a:endParaRPr kumimoji="1" lang="en-US" altLang="ja-JP" dirty="0"/>
          </a:p>
          <a:p>
            <a:r>
              <a:rPr lang="en-US" altLang="ja-JP" dirty="0"/>
              <a:t>2023/09/24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0954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53465DF-9F47-E695-EC83-E4427DF949FD}"/>
              </a:ext>
            </a:extLst>
          </p:cNvPr>
          <p:cNvSpPr txBox="1"/>
          <p:nvPr/>
        </p:nvSpPr>
        <p:spPr>
          <a:xfrm>
            <a:off x="0" y="179068"/>
            <a:ext cx="2664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Group</a:t>
            </a:r>
            <a:r>
              <a:rPr kumimoji="1" lang="ja-JP" altLang="en-US" dirty="0"/>
              <a:t>を新規作成</a:t>
            </a:r>
            <a:r>
              <a:rPr kumimoji="1" lang="en-US" altLang="ja-JP" dirty="0"/>
              <a:t>or</a:t>
            </a:r>
            <a:r>
              <a:rPr kumimoji="1" lang="ja-JP" altLang="en-US" dirty="0"/>
              <a:t>選択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3074ACB-C86F-C079-ADF4-97A1415EB2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387"/>
          <a:stretch/>
        </p:blipFill>
        <p:spPr>
          <a:xfrm>
            <a:off x="0" y="548400"/>
            <a:ext cx="12192000" cy="5677302"/>
          </a:xfrm>
          <a:prstGeom prst="rect">
            <a:avLst/>
          </a:prstGeom>
        </p:spPr>
      </p:pic>
      <p:sp>
        <p:nvSpPr>
          <p:cNvPr id="14" name="楕円 13">
            <a:extLst>
              <a:ext uri="{FF2B5EF4-FFF2-40B4-BE49-F238E27FC236}">
                <a16:creationId xmlns:a16="http://schemas.microsoft.com/office/drawing/2014/main" id="{4D39272B-92E3-8927-CA2C-DA8A823C9FCE}"/>
              </a:ext>
            </a:extLst>
          </p:cNvPr>
          <p:cNvSpPr/>
          <p:nvPr/>
        </p:nvSpPr>
        <p:spPr>
          <a:xfrm>
            <a:off x="0" y="1796715"/>
            <a:ext cx="850232" cy="2967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93343CE8-E523-0DF7-8AD8-980909FE7696}"/>
              </a:ext>
            </a:extLst>
          </p:cNvPr>
          <p:cNvSpPr/>
          <p:nvPr/>
        </p:nvSpPr>
        <p:spPr>
          <a:xfrm>
            <a:off x="8125328" y="1580146"/>
            <a:ext cx="1395663" cy="3238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D6821F8-5779-C987-34B1-C91BB51D8A05}"/>
              </a:ext>
            </a:extLst>
          </p:cNvPr>
          <p:cNvSpPr txBox="1"/>
          <p:nvPr/>
        </p:nvSpPr>
        <p:spPr>
          <a:xfrm>
            <a:off x="7173289" y="102614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新規作成の時</a:t>
            </a: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0C8A95B7-181D-A038-3F25-855D0168C9CC}"/>
              </a:ext>
            </a:extLst>
          </p:cNvPr>
          <p:cNvCxnSpPr>
            <a:endCxn id="15" idx="1"/>
          </p:cNvCxnSpPr>
          <p:nvPr/>
        </p:nvCxnSpPr>
        <p:spPr>
          <a:xfrm>
            <a:off x="7996989" y="1403684"/>
            <a:ext cx="332729" cy="2238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楕円 18">
            <a:extLst>
              <a:ext uri="{FF2B5EF4-FFF2-40B4-BE49-F238E27FC236}">
                <a16:creationId xmlns:a16="http://schemas.microsoft.com/office/drawing/2014/main" id="{9212A12A-2E90-AD42-D8B8-7E20D1F29E53}"/>
              </a:ext>
            </a:extLst>
          </p:cNvPr>
          <p:cNvSpPr/>
          <p:nvPr/>
        </p:nvSpPr>
        <p:spPr>
          <a:xfrm>
            <a:off x="7631886" y="2062967"/>
            <a:ext cx="1395663" cy="3238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C89528AC-69FC-EB2E-1A92-6390F641087E}"/>
              </a:ext>
            </a:extLst>
          </p:cNvPr>
          <p:cNvCxnSpPr>
            <a:cxnSpLocks/>
            <a:endCxn id="19" idx="3"/>
          </p:cNvCxnSpPr>
          <p:nvPr/>
        </p:nvCxnSpPr>
        <p:spPr>
          <a:xfrm flipV="1">
            <a:off x="7465521" y="2339357"/>
            <a:ext cx="370755" cy="2064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4392074-9E94-E8D6-EC28-EA0CA0FC364B}"/>
              </a:ext>
            </a:extLst>
          </p:cNvPr>
          <p:cNvSpPr txBox="1"/>
          <p:nvPr/>
        </p:nvSpPr>
        <p:spPr>
          <a:xfrm>
            <a:off x="6472989" y="2566371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既存のグループを選択</a:t>
            </a:r>
          </a:p>
        </p:txBody>
      </p:sp>
    </p:spTree>
    <p:extLst>
      <p:ext uri="{BB962C8B-B14F-4D97-AF65-F5344CB8AC3E}">
        <p14:creationId xmlns:p14="http://schemas.microsoft.com/office/powerpoint/2010/main" val="3863101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5D76414-634F-0AD6-DC55-D7303BAF1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400"/>
            <a:ext cx="12192000" cy="62865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53465DF-9F47-E695-EC83-E4427DF949FD}"/>
              </a:ext>
            </a:extLst>
          </p:cNvPr>
          <p:cNvSpPr txBox="1"/>
          <p:nvPr/>
        </p:nvSpPr>
        <p:spPr>
          <a:xfrm>
            <a:off x="0" y="17906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File Manager</a:t>
            </a:r>
            <a:r>
              <a:rPr kumimoji="1" lang="ja-JP" altLang="en-US" dirty="0"/>
              <a:t>を選択</a:t>
            </a: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C8155048-684F-DB45-62F3-A4F208412B97}"/>
              </a:ext>
            </a:extLst>
          </p:cNvPr>
          <p:cNvSpPr/>
          <p:nvPr/>
        </p:nvSpPr>
        <p:spPr>
          <a:xfrm>
            <a:off x="3507930" y="5325979"/>
            <a:ext cx="2066702" cy="548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314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D383220-2523-7870-47BB-5714B4D23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400"/>
            <a:ext cx="12192000" cy="66802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53465DF-9F47-E695-EC83-E4427DF949FD}"/>
              </a:ext>
            </a:extLst>
          </p:cNvPr>
          <p:cNvSpPr txBox="1"/>
          <p:nvPr/>
        </p:nvSpPr>
        <p:spPr>
          <a:xfrm>
            <a:off x="0" y="17906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メンバーを選択</a:t>
            </a:r>
            <a:endParaRPr kumimoji="1" lang="ja-JP" altLang="en-US" dirty="0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4D39272B-92E3-8927-CA2C-DA8A823C9FCE}"/>
              </a:ext>
            </a:extLst>
          </p:cNvPr>
          <p:cNvSpPr/>
          <p:nvPr/>
        </p:nvSpPr>
        <p:spPr>
          <a:xfrm>
            <a:off x="10138660" y="1515980"/>
            <a:ext cx="850232" cy="2967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D6821F8-5779-C987-34B1-C91BB51D8A05}"/>
              </a:ext>
            </a:extLst>
          </p:cNvPr>
          <p:cNvSpPr txBox="1"/>
          <p:nvPr/>
        </p:nvSpPr>
        <p:spPr>
          <a:xfrm>
            <a:off x="7692080" y="2442957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ユーザ追加する場合</a:t>
            </a:r>
            <a:endParaRPr kumimoji="1" lang="ja-JP" altLang="en-US" dirty="0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0C8A95B7-181D-A038-3F25-855D0168C9CC}"/>
              </a:ext>
            </a:extLst>
          </p:cNvPr>
          <p:cNvCxnSpPr>
            <a:cxnSpLocks/>
            <a:endCxn id="4" idx="3"/>
          </p:cNvCxnSpPr>
          <p:nvPr/>
        </p:nvCxnSpPr>
        <p:spPr>
          <a:xfrm flipV="1">
            <a:off x="9681408" y="2214829"/>
            <a:ext cx="234732" cy="2190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楕円 3">
            <a:extLst>
              <a:ext uri="{FF2B5EF4-FFF2-40B4-BE49-F238E27FC236}">
                <a16:creationId xmlns:a16="http://schemas.microsoft.com/office/drawing/2014/main" id="{7B41414B-FB59-9463-A351-85DF0DCDB4FF}"/>
              </a:ext>
            </a:extLst>
          </p:cNvPr>
          <p:cNvSpPr/>
          <p:nvPr/>
        </p:nvSpPr>
        <p:spPr>
          <a:xfrm>
            <a:off x="9791626" y="1961512"/>
            <a:ext cx="850232" cy="2967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68F224B-F622-5575-5111-4B1B694B3117}"/>
              </a:ext>
            </a:extLst>
          </p:cNvPr>
          <p:cNvSpPr txBox="1"/>
          <p:nvPr/>
        </p:nvSpPr>
        <p:spPr>
          <a:xfrm>
            <a:off x="8454721" y="1280856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Member</a:t>
            </a:r>
            <a:r>
              <a:rPr lang="ja-JP" altLang="en-US" dirty="0"/>
              <a:t>を選択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0366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53465DF-9F47-E695-EC83-E4427DF949FD}"/>
              </a:ext>
            </a:extLst>
          </p:cNvPr>
          <p:cNvSpPr txBox="1"/>
          <p:nvPr/>
        </p:nvSpPr>
        <p:spPr>
          <a:xfrm>
            <a:off x="0" y="179068"/>
            <a:ext cx="20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Group</a:t>
            </a:r>
            <a:r>
              <a:rPr lang="ja-JP" altLang="en-US" dirty="0"/>
              <a:t> </a:t>
            </a:r>
            <a:r>
              <a:rPr lang="en-US" altLang="ja-JP" dirty="0"/>
              <a:t>ID</a:t>
            </a:r>
            <a:r>
              <a:rPr lang="ja-JP" altLang="en-US" dirty="0"/>
              <a:t>をコピー</a:t>
            </a:r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3074ACB-C86F-C079-ADF4-97A1415EB2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387"/>
          <a:stretch/>
        </p:blipFill>
        <p:spPr>
          <a:xfrm>
            <a:off x="-16042" y="548400"/>
            <a:ext cx="12192000" cy="5677302"/>
          </a:xfrm>
          <a:prstGeom prst="rect">
            <a:avLst/>
          </a:prstGeom>
        </p:spPr>
      </p:pic>
      <p:sp>
        <p:nvSpPr>
          <p:cNvPr id="14" name="楕円 13">
            <a:extLst>
              <a:ext uri="{FF2B5EF4-FFF2-40B4-BE49-F238E27FC236}">
                <a16:creationId xmlns:a16="http://schemas.microsoft.com/office/drawing/2014/main" id="{4D39272B-92E3-8927-CA2C-DA8A823C9FCE}"/>
              </a:ext>
            </a:extLst>
          </p:cNvPr>
          <p:cNvSpPr/>
          <p:nvPr/>
        </p:nvSpPr>
        <p:spPr>
          <a:xfrm>
            <a:off x="0" y="1796715"/>
            <a:ext cx="850232" cy="2967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93343CE8-E523-0DF7-8AD8-980909FE7696}"/>
              </a:ext>
            </a:extLst>
          </p:cNvPr>
          <p:cNvSpPr/>
          <p:nvPr/>
        </p:nvSpPr>
        <p:spPr>
          <a:xfrm>
            <a:off x="9633284" y="1554490"/>
            <a:ext cx="585539" cy="3238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9212A12A-2E90-AD42-D8B8-7E20D1F29E53}"/>
              </a:ext>
            </a:extLst>
          </p:cNvPr>
          <p:cNvSpPr/>
          <p:nvPr/>
        </p:nvSpPr>
        <p:spPr>
          <a:xfrm>
            <a:off x="11113018" y="3740835"/>
            <a:ext cx="230195" cy="2135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C89528AC-69FC-EB2E-1A92-6390F641087E}"/>
              </a:ext>
            </a:extLst>
          </p:cNvPr>
          <p:cNvCxnSpPr>
            <a:cxnSpLocks/>
            <a:endCxn id="19" idx="3"/>
          </p:cNvCxnSpPr>
          <p:nvPr/>
        </p:nvCxnSpPr>
        <p:spPr>
          <a:xfrm flipV="1">
            <a:off x="10946652" y="3923105"/>
            <a:ext cx="200077" cy="3005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4392074-9E94-E8D6-EC28-EA0CA0FC364B}"/>
              </a:ext>
            </a:extLst>
          </p:cNvPr>
          <p:cNvSpPr txBox="1"/>
          <p:nvPr/>
        </p:nvSpPr>
        <p:spPr>
          <a:xfrm>
            <a:off x="9119938" y="4223656"/>
            <a:ext cx="2986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このマークを押すと</a:t>
            </a:r>
            <a:endParaRPr kumimoji="1" lang="en-US" altLang="ja-JP" dirty="0"/>
          </a:p>
          <a:p>
            <a:r>
              <a:rPr kumimoji="1" lang="en-US" altLang="ja-JP" dirty="0"/>
              <a:t>Group ID</a:t>
            </a:r>
            <a:r>
              <a:rPr kumimoji="1" lang="ja-JP" altLang="en-US" dirty="0"/>
              <a:t>がコピーされる。</a:t>
            </a:r>
          </a:p>
        </p:txBody>
      </p:sp>
    </p:spTree>
    <p:extLst>
      <p:ext uri="{BB962C8B-B14F-4D97-AF65-F5344CB8AC3E}">
        <p14:creationId xmlns:p14="http://schemas.microsoft.com/office/powerpoint/2010/main" val="2655407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CD945CC-CF1A-84BC-A36F-9E3E6774A4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09"/>
          <a:stretch/>
        </p:blipFill>
        <p:spPr>
          <a:xfrm>
            <a:off x="-8021" y="569860"/>
            <a:ext cx="12192000" cy="610907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53465DF-9F47-E695-EC83-E4427DF949FD}"/>
              </a:ext>
            </a:extLst>
          </p:cNvPr>
          <p:cNvSpPr txBox="1"/>
          <p:nvPr/>
        </p:nvSpPr>
        <p:spPr>
          <a:xfrm>
            <a:off x="0" y="179068"/>
            <a:ext cx="721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SC Dashboard</a:t>
            </a:r>
            <a:r>
              <a:rPr lang="ja-JP" altLang="en-US" dirty="0"/>
              <a:t>で現場を開き、コピーした</a:t>
            </a:r>
            <a:r>
              <a:rPr lang="en-US" altLang="ja-JP" dirty="0" err="1"/>
              <a:t>GroupID</a:t>
            </a:r>
            <a:r>
              <a:rPr lang="ja-JP" altLang="en-US" dirty="0"/>
              <a:t>をペーストする。</a:t>
            </a:r>
            <a:endParaRPr kumimoji="1" lang="ja-JP" altLang="en-US" dirty="0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4D39272B-92E3-8927-CA2C-DA8A823C9FCE}"/>
              </a:ext>
            </a:extLst>
          </p:cNvPr>
          <p:cNvSpPr/>
          <p:nvPr/>
        </p:nvSpPr>
        <p:spPr>
          <a:xfrm>
            <a:off x="48126" y="1933072"/>
            <a:ext cx="296779" cy="2967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93343CE8-E523-0DF7-8AD8-980909FE7696}"/>
              </a:ext>
            </a:extLst>
          </p:cNvPr>
          <p:cNvSpPr/>
          <p:nvPr/>
        </p:nvSpPr>
        <p:spPr>
          <a:xfrm>
            <a:off x="521368" y="2396700"/>
            <a:ext cx="585539" cy="3144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9212A12A-2E90-AD42-D8B8-7E20D1F29E53}"/>
              </a:ext>
            </a:extLst>
          </p:cNvPr>
          <p:cNvSpPr/>
          <p:nvPr/>
        </p:nvSpPr>
        <p:spPr>
          <a:xfrm>
            <a:off x="2722997" y="2898624"/>
            <a:ext cx="230195" cy="2135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C89528AC-69FC-EB2E-1A92-6390F641087E}"/>
              </a:ext>
            </a:extLst>
          </p:cNvPr>
          <p:cNvCxnSpPr>
            <a:cxnSpLocks/>
            <a:endCxn id="19" idx="3"/>
          </p:cNvCxnSpPr>
          <p:nvPr/>
        </p:nvCxnSpPr>
        <p:spPr>
          <a:xfrm flipV="1">
            <a:off x="2556631" y="3080894"/>
            <a:ext cx="200077" cy="3005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4392074-9E94-E8D6-EC28-EA0CA0FC364B}"/>
              </a:ext>
            </a:extLst>
          </p:cNvPr>
          <p:cNvSpPr txBox="1"/>
          <p:nvPr/>
        </p:nvSpPr>
        <p:spPr>
          <a:xfrm>
            <a:off x="2426445" y="3429000"/>
            <a:ext cx="4075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highlight>
                  <a:srgbClr val="000000"/>
                </a:highlight>
              </a:rPr>
              <a:t>Edit</a:t>
            </a:r>
            <a:r>
              <a:rPr lang="ja-JP" altLang="en-US" dirty="0">
                <a:solidFill>
                  <a:schemeClr val="bg1"/>
                </a:solidFill>
                <a:highlight>
                  <a:srgbClr val="000000"/>
                </a:highlight>
              </a:rPr>
              <a:t>アイコンを押して</a:t>
            </a:r>
            <a:endParaRPr lang="en-US" altLang="ja-JP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r>
              <a:rPr lang="ja-JP" altLang="en-US" dirty="0">
                <a:solidFill>
                  <a:schemeClr val="bg1"/>
                </a:solidFill>
                <a:highlight>
                  <a:srgbClr val="000000"/>
                </a:highlight>
              </a:rPr>
              <a:t>コピーした</a:t>
            </a:r>
            <a:r>
              <a:rPr lang="en-US" altLang="ja-JP" dirty="0" err="1">
                <a:solidFill>
                  <a:schemeClr val="bg1"/>
                </a:solidFill>
                <a:highlight>
                  <a:srgbClr val="000000"/>
                </a:highlight>
              </a:rPr>
              <a:t>GroupID</a:t>
            </a:r>
            <a:r>
              <a:rPr lang="ja-JP" altLang="en-US" dirty="0">
                <a:solidFill>
                  <a:schemeClr val="bg1"/>
                </a:solidFill>
                <a:highlight>
                  <a:srgbClr val="000000"/>
                </a:highlight>
              </a:rPr>
              <a:t>をペーストする。</a:t>
            </a:r>
            <a:endParaRPr kumimoji="1" lang="en-US" altLang="ja-JP" dirty="0"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50080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85</Words>
  <Application>Microsoft Office PowerPoint</Application>
  <PresentationFormat>ワイド画面</PresentationFormat>
  <Paragraphs>17</Paragraphs>
  <Slides>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テーマ</vt:lpstr>
      <vt:lpstr>新PFのグループID コピー方法について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新FPのグループID コピー方法について</dc:title>
  <dc:creator>升川 聡</dc:creator>
  <cp:lastModifiedBy>升川 聡</cp:lastModifiedBy>
  <cp:revision>4</cp:revision>
  <dcterms:created xsi:type="dcterms:W3CDTF">2023-09-25T04:39:20Z</dcterms:created>
  <dcterms:modified xsi:type="dcterms:W3CDTF">2023-10-03T07:49:25Z</dcterms:modified>
</cp:coreProperties>
</file>